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63"/>
  </p:notesMasterIdLst>
  <p:sldIdLst>
    <p:sldId id="256" r:id="rId3"/>
    <p:sldId id="353" r:id="rId4"/>
    <p:sldId id="342" r:id="rId5"/>
    <p:sldId id="293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295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298" r:id="rId25"/>
    <p:sldId id="297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7" r:id="rId44"/>
    <p:sldId id="318" r:id="rId45"/>
    <p:sldId id="319" r:id="rId46"/>
    <p:sldId id="320" r:id="rId47"/>
    <p:sldId id="291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8" r:id="rId58"/>
    <p:sldId id="339" r:id="rId59"/>
    <p:sldId id="340" r:id="rId60"/>
    <p:sldId id="341" r:id="rId61"/>
    <p:sldId id="33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48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16/02/2018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9" y="0"/>
            <a:ext cx="8970578" cy="6390000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8" name="Rectangle 7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58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10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9286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75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8" name="Rectangle 7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13" name="Rectangle 12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15" name="ZoneTexte 14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11" y="0"/>
            <a:ext cx="8970577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88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 smtClean="0"/>
          </a:p>
          <a:p>
            <a:r>
              <a:rPr lang="fr-FR" sz="1500" dirty="0" smtClean="0"/>
              <a:t>Bonjour</a:t>
            </a:r>
            <a:r>
              <a:rPr lang="fr-FR" sz="1500" dirty="0"/>
              <a:t>,</a:t>
            </a:r>
          </a:p>
          <a:p>
            <a:r>
              <a:rPr lang="fr-FR" sz="1500" dirty="0" smtClean="0"/>
              <a:t>J'aimerais </a:t>
            </a:r>
            <a:r>
              <a:rPr lang="fr-FR" sz="1500" dirty="0"/>
              <a:t>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</a:t>
            </a:r>
            <a:r>
              <a:rPr lang="fr-FR" sz="1500" dirty="0" smtClean="0"/>
              <a:t>demandes de </a:t>
            </a:r>
            <a:r>
              <a:rPr lang="fr-FR" sz="1500" dirty="0"/>
              <a:t>son plateau.</a:t>
            </a:r>
          </a:p>
          <a:p>
            <a:endParaRPr lang="fr-FR" sz="1500" dirty="0" smtClean="0"/>
          </a:p>
          <a:p>
            <a:r>
              <a:rPr lang="fr-FR" sz="1500" dirty="0" smtClean="0"/>
              <a:t>Exemple</a:t>
            </a:r>
            <a:r>
              <a:rPr lang="fr-FR" sz="1500" dirty="0"/>
              <a:t>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capitaliser </a:t>
            </a:r>
            <a:r>
              <a:rPr lang="fr-FR" sz="1500" dirty="0"/>
              <a:t>les connaissances nécessaires à la bonne compréhension de notre chaîne d'intégration continue et les diffuser au sein des </a:t>
            </a:r>
            <a:r>
              <a:rPr lang="fr-FR" sz="15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éviter </a:t>
            </a:r>
            <a:r>
              <a:rPr lang="fr-FR" sz="1500" dirty="0"/>
              <a:t>les demandes de supports redondantes, multiples et qui pourraient être évitées à l'équipe </a:t>
            </a:r>
            <a:r>
              <a:rPr lang="fr-FR" sz="15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augmenter </a:t>
            </a:r>
            <a:r>
              <a:rPr lang="fr-FR" sz="1500" dirty="0"/>
              <a:t>l'autonomie des plateaux afin de gagner en réactivité (et gagner en efficacité pendant les périodes de congés, là où les effectifs IC sont réduits</a:t>
            </a:r>
            <a:r>
              <a:rPr lang="fr-FR" sz="1500" dirty="0" smtClean="0"/>
              <a:t>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</a:t>
            </a:r>
            <a:r>
              <a:rPr lang="fr-FR" sz="1500" dirty="0" smtClean="0"/>
              <a:t>et donc </a:t>
            </a:r>
            <a:r>
              <a:rPr lang="fr-FR" sz="1500" dirty="0"/>
              <a:t>des plateaux travaillant sur les jobs en erreur. Par contre, </a:t>
            </a:r>
            <a:r>
              <a:rPr lang="fr-FR" sz="1500" dirty="0" smtClean="0"/>
              <a:t>il participe </a:t>
            </a:r>
            <a:r>
              <a:rPr lang="fr-FR" sz="1500" dirty="0"/>
              <a:t>à la compréhension du problème si nécessaire.</a:t>
            </a:r>
          </a:p>
          <a:p>
            <a:r>
              <a:rPr lang="fr-FR" sz="1500" dirty="0" smtClean="0"/>
              <a:t>Ceci </a:t>
            </a:r>
            <a:r>
              <a:rPr lang="fr-FR" sz="1500" dirty="0"/>
              <a:t>est une base de départ et pourra bien évidemment être améliorée avec vos excellentes et pertinentes remarques ;o)</a:t>
            </a:r>
          </a:p>
          <a:p>
            <a:endParaRPr lang="fr-FR" sz="1500" dirty="0" smtClean="0"/>
          </a:p>
          <a:p>
            <a:r>
              <a:rPr lang="fr-FR" sz="1500" dirty="0" smtClean="0"/>
              <a:t>BHL</a:t>
            </a:r>
            <a:endParaRPr lang="fr-FR" sz="1500" dirty="0"/>
          </a:p>
        </p:txBody>
      </p:sp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2" cy="6391373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8945308" cy="6372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8" name="Rectangle 7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70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71314" y="0"/>
            <a:ext cx="1349829" cy="146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8" name="Rectangle 7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49013" cy="6374639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90627" y="0"/>
            <a:ext cx="38709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8" name="Rectangle 7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377715" y="0"/>
            <a:ext cx="36285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11" name="Rectangle 10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2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11" name="Rectangle 10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8" name="Rectangle 7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37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11" y="0"/>
            <a:ext cx="8970577" cy="639000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84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4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0000"/>
            <a:ext cx="12192000" cy="468000"/>
            <a:chOff x="0" y="6390000"/>
            <a:chExt cx="12192000" cy="468000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5" y="6390000"/>
              <a:ext cx="650000" cy="468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9636173" y="6470110"/>
              <a:ext cx="1544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cs typeface="Courier New" panose="02070309020205020404" pitchFamily="49" charset="0"/>
                </a:rPr>
                <a:t>@AmelieBenoit33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1180185" y="647011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@</a:t>
              </a:r>
              <a:r>
                <a:rPr lang="fr-FR" sz="1400" dirty="0" err="1" smtClean="0"/>
                <a:t>ane_naiz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95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135</TotalTime>
  <Words>543</Words>
  <Application>Microsoft Office PowerPoint</Application>
  <PresentationFormat>Grand écran</PresentationFormat>
  <Paragraphs>142</Paragraphs>
  <Slides>60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Courier New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Diaz de Tuesta Ane</cp:lastModifiedBy>
  <cp:revision>21</cp:revision>
  <dcterms:created xsi:type="dcterms:W3CDTF">2017-11-02T11:59:56Z</dcterms:created>
  <dcterms:modified xsi:type="dcterms:W3CDTF">2018-02-16T16:27:05Z</dcterms:modified>
</cp:coreProperties>
</file>